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38" r:id="rId3"/>
    <p:sldId id="339" r:id="rId4"/>
    <p:sldId id="329" r:id="rId5"/>
    <p:sldId id="327" r:id="rId6"/>
    <p:sldId id="328" r:id="rId7"/>
    <p:sldId id="267" r:id="rId8"/>
    <p:sldId id="337" r:id="rId9"/>
    <p:sldId id="341" r:id="rId10"/>
    <p:sldId id="342" r:id="rId11"/>
    <p:sldId id="330" r:id="rId12"/>
    <p:sldId id="34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Andre Matias Trindade Minhalma" initials="JAMTM" lastIdx="1" clrIdx="0">
    <p:extLst>
      <p:ext uri="{19B8F6BF-5375-455C-9EA6-DF929625EA0E}">
        <p15:presenceInfo xmlns:p15="http://schemas.microsoft.com/office/powerpoint/2012/main" userId="S::50039075@iade.pt::1c6f219d-dfae-4bc9-a24b-4576bc2dcb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2T00:29:51.111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2T00:29:51.111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107B-25B6-4BB2-9C85-852ED6936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3857F-3A84-47E2-AA9E-652C7022C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6D2B0-0CD1-4848-A2D9-591250FA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6D76A-6E79-4560-A781-8709BFFD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99B7A-38DE-4FDB-822E-9D55023D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3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7CEB-89ED-42D6-B324-F010558D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FD1B9-3D11-4332-9714-B4E22F03C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4FC1E-1D5A-4F2D-9593-90F458BE5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74854-4064-4F34-814F-322D0DAC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62C2-7C9A-4C0E-96B0-CD5E3A52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8EEC7D-A533-4E08-A9A4-1001A5735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E6CED-B6D6-4A9D-97CF-8DEEF5414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4C38-0FE0-4A0A-8B09-54BD633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4C2C-1981-488D-86F7-B037BC30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382C0-D08C-4578-9A68-E085099A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0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2244-39C6-40C4-95F9-47B5F8A6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F7B6-6AB9-4065-9957-8F77E2AB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86918-8809-48F2-ADC8-07F7929F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E74FD-0735-426E-AA8E-83D591B5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14C2-18CC-410F-B714-9B1CD31B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1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3E46-36D5-4C28-86F9-C99BE55AA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5F919-9B81-47A3-823A-97A9024C6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FB3E-FD1D-4AEF-BCCF-6A9D24D2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1BA45-4511-46B2-8CA6-8394F467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AC741-61A7-4A53-AF30-87074A0D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7FC1-C3A1-42A4-AAC8-689C1AA8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7EB5-6DDA-44D2-9D97-74331DC10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AE409-36CA-4620-81F6-EC0373C3E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40C6E-1501-46CA-8AE9-39F38088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12499-4C68-4595-B665-2285E5B2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B139C-B4A5-4507-8D7E-AEB569F9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8DA2-D0DD-4DA0-B163-6A8BF2F2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31663-6858-4F76-BF30-3254E2E33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13A40-76B9-4CD7-AABA-55C4812FB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AA2A7-45CC-4566-AFAF-A1DD25BAC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7B232-0E4A-41B6-A44D-1D69D0762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D981FB-3FFF-4BC2-B24A-0453D317F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4FA20-3675-469F-ABC5-97DF2066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923E2-766A-4F52-9A16-92374BA9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3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69EE-C97B-41E0-ABA2-6218D669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61816-CF08-47C1-8844-353C7F06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D5473-F245-4154-B57F-FA72E2E2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5F733-CB6C-4525-9A52-8527741ED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9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AA287-1205-4460-9894-F32EEDE8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5107D-85D3-4E02-9E68-3CAEAD859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D4774-BD37-4248-8414-CCD90CDA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0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8AC1-9EF6-47A3-ABD8-7409858D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7BAD-4DDB-4C5C-A4A8-0DB3C2C53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367B2-467C-4EDF-BD68-40E709B5F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A86C2-A0E2-481B-B6A3-B980B293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591C4-530B-4864-85DA-80F50A80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7326E-5935-4D57-8EB8-04BAB792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5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1E40-8BB1-4FA4-AED0-E3AA98DD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D0D35-A420-4140-9D1B-EEFAD1BAE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B1D6D-1372-4B30-A7FF-3FB9D40B8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68950-E3B7-4FED-A96F-C8E3752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F48F6-78FD-4B89-8675-2220FC64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DFCED-2362-47C7-B1FD-0FA8A466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2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D63A0-DC9E-45BB-BE4B-65ADA1C7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93B91-55CE-45B8-9739-030FB966B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0B16F-CD58-4CED-A79B-C8770E061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1C641-7EA0-498A-8AC3-0FE714877E56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67962-527F-4C9E-9E3A-AAFE266B8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4E44-A7A4-4229-978B-1B72114FB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A635E-C417-4930-9FCF-4FFD5D52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2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CB8CE88-6ACD-448A-91FA-207FDCBD4850}"/>
              </a:ext>
            </a:extLst>
          </p:cNvPr>
          <p:cNvSpPr txBox="1">
            <a:spLocks/>
          </p:cNvSpPr>
          <p:nvPr/>
        </p:nvSpPr>
        <p:spPr>
          <a:xfrm>
            <a:off x="8375904" y="5010813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800"/>
              </a:spcAft>
              <a:buNone/>
            </a:pPr>
            <a:r>
              <a:rPr lang="en-US" sz="2000" dirty="0">
                <a:latin typeface="+mj-lt"/>
              </a:rPr>
              <a:t>Trabalho realizado por:</a:t>
            </a:r>
          </a:p>
          <a:p>
            <a:pPr marL="342900" algn="r">
              <a:spcAft>
                <a:spcPts val="800"/>
              </a:spcAft>
            </a:pPr>
            <a:r>
              <a:rPr lang="en-US" sz="2000" dirty="0">
                <a:latin typeface="+mj-lt"/>
              </a:rPr>
              <a:t>Jorge Minhalma 50039075</a:t>
            </a:r>
          </a:p>
          <a:p>
            <a:pPr marL="342900" algn="r">
              <a:spcAft>
                <a:spcPts val="800"/>
              </a:spcAft>
            </a:pPr>
            <a:r>
              <a:rPr lang="en-US" sz="2000" dirty="0">
                <a:latin typeface="+mj-lt"/>
              </a:rPr>
              <a:t>Marta Santos 50037198</a:t>
            </a:r>
          </a:p>
          <a:p>
            <a:pPr>
              <a:spcAft>
                <a:spcPts val="800"/>
              </a:spcAft>
            </a:pPr>
            <a:endParaRPr lang="en-US" sz="2000" dirty="0"/>
          </a:p>
          <a:p>
            <a:pPr>
              <a:spcAft>
                <a:spcPts val="800"/>
              </a:spcAft>
            </a:pPr>
            <a:endParaRPr lang="en-US" sz="2000" dirty="0"/>
          </a:p>
          <a:p>
            <a:pPr>
              <a:spcAft>
                <a:spcPts val="800"/>
              </a:spcAft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6F5BD3D6-082C-4442-85B9-E2D2EA0EB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7" r="-1" b="17484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0F2931A-F89E-4021-B5B8-B7C6F5609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2" b="968"/>
          <a:stretch/>
        </p:blipFill>
        <p:spPr>
          <a:xfrm flipH="1">
            <a:off x="0" y="3802957"/>
            <a:ext cx="7287684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FDC5713-0A82-45F6-B011-E098809E6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84" y="5010813"/>
            <a:ext cx="1391136" cy="12903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9DFF79-F55E-4D3C-B2F7-17FD777D0367}"/>
              </a:ext>
            </a:extLst>
          </p:cNvPr>
          <p:cNvSpPr txBox="1"/>
          <p:nvPr/>
        </p:nvSpPr>
        <p:spPr>
          <a:xfrm>
            <a:off x="155642" y="1771630"/>
            <a:ext cx="52375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“Life’s most persistent and urgent question is, what are you doing for others?”</a:t>
            </a:r>
          </a:p>
          <a:p>
            <a:pPr algn="ctr">
              <a:spcAft>
                <a:spcPts val="600"/>
              </a:spcAft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- Martin Luther King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99137D8B-BF4A-49FA-90E2-F1F1A56DF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2" y="104102"/>
            <a:ext cx="3338818" cy="73995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D470ED1-8C47-4D3F-B883-498E7475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166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t First">
            <a:hlinkClick r:id="" action="ppaction://media"/>
            <a:extLst>
              <a:ext uri="{FF2B5EF4-FFF2-40B4-BE49-F238E27FC236}">
                <a16:creationId xmlns:a16="http://schemas.microsoft.com/office/drawing/2014/main" id="{4FB659FB-22DE-4F82-87FE-2459C26188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88114A-9EFC-42FD-AFE4-1A721A43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2154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030C5-E1E6-4724-801C-4AAF7991ACBC}"/>
              </a:ext>
            </a:extLst>
          </p:cNvPr>
          <p:cNvSpPr txBox="1"/>
          <p:nvPr/>
        </p:nvSpPr>
        <p:spPr>
          <a:xfrm>
            <a:off x="638881" y="4501453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 err="1">
                <a:latin typeface="+mj-lt"/>
                <a:ea typeface="+mj-ea"/>
                <a:cs typeface="+mj-cs"/>
              </a:rPr>
              <a:t>Questões</a:t>
            </a:r>
            <a:r>
              <a:rPr lang="en-US" sz="66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9" name="Picture 8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6D0E63CC-055A-4420-A0E4-0D31465B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84" y="320040"/>
            <a:ext cx="2570927" cy="3895344"/>
          </a:xfrm>
          <a:prstGeom prst="rect">
            <a:avLst/>
          </a:prstGeom>
        </p:spPr>
      </p:pic>
      <p:pic>
        <p:nvPicPr>
          <p:cNvPr id="7" name="Picture 6" descr="A picture containing text, sushi, vector graphics&#10;&#10;Description automatically generated">
            <a:extLst>
              <a:ext uri="{FF2B5EF4-FFF2-40B4-BE49-F238E27FC236}">
                <a16:creationId xmlns:a16="http://schemas.microsoft.com/office/drawing/2014/main" id="{5D1CE384-FB8D-42E9-9246-952C8DF7A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13" y="320040"/>
            <a:ext cx="3194181" cy="3895344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A031A24-113A-4D0C-BC08-0ADD561A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837F8-173F-4D5E-8CAD-0A5EB7BA569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9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D030C5-E1E6-4724-801C-4AAF7991ACBC}"/>
              </a:ext>
            </a:extLst>
          </p:cNvPr>
          <p:cNvSpPr txBox="1"/>
          <p:nvPr/>
        </p:nvSpPr>
        <p:spPr>
          <a:xfrm>
            <a:off x="4394203" y="874014"/>
            <a:ext cx="3318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latin typeface="+mj-lt"/>
              </a:rPr>
              <a:t>Obrigado!</a:t>
            </a:r>
            <a:endParaRPr lang="en-US" sz="6000" dirty="0">
              <a:latin typeface="+mj-lt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2473BF-A6FE-43E6-A604-257D920B5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67" y="2813551"/>
            <a:ext cx="3233738" cy="2844299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A031A24-113A-4D0C-BC08-0ADD561A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18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BEB1-287A-4126-B3B0-6CF3B361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PT" sz="3600"/>
              <a:t>Introdução</a:t>
            </a:r>
            <a:endParaRPr lang="en-US" sz="36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532CE28-04B4-418A-AFD4-FEA8DA082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3" b="1115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B5DC-FDCB-496C-9E02-2BE8A5969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3976785"/>
            <a:ext cx="7485413" cy="2452687"/>
          </a:xfrm>
        </p:spPr>
        <p:txBody>
          <a:bodyPr anchor="ctr">
            <a:normAutofit fontScale="92500"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225"/>
              </a:spcAft>
              <a:buNone/>
            </a:pPr>
            <a:r>
              <a:rPr lang="pt-PT" sz="1700" dirty="0">
                <a:effectLst/>
                <a:latin typeface="+mj-lt"/>
                <a:ea typeface="Arial" panose="020B0604020202020204" pitchFamily="34" charset="0"/>
              </a:rPr>
              <a:t>	Este produto serve para facilitar a procura de voluntários e respetivas ações de voluntariado. A nossa ideia surgiu porque ambos fazemos, ou já fizemos voluntariado, após alguma conversa sobre o assunto, percebemos que ambos sentimos algumas dificuldades na procura de ações de voluntariado.</a:t>
            </a:r>
          </a:p>
          <a:p>
            <a:pPr marL="0" marR="0" indent="0">
              <a:spcBef>
                <a:spcPts val="0"/>
              </a:spcBef>
              <a:spcAft>
                <a:spcPts val="225"/>
              </a:spcAft>
              <a:buNone/>
            </a:pPr>
            <a:endParaRPr lang="pt-PT" sz="1700" dirty="0">
              <a:effectLst/>
              <a:latin typeface="+mj-lt"/>
              <a:ea typeface="Arial" panose="020B0604020202020204" pitchFamily="34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225"/>
              </a:spcAft>
              <a:buNone/>
            </a:pPr>
            <a:r>
              <a:rPr lang="pt-PT" sz="1700" dirty="0">
                <a:effectLst/>
                <a:latin typeface="+mj-lt"/>
                <a:ea typeface="Arial" panose="020B0604020202020204" pitchFamily="34" charset="0"/>
              </a:rPr>
              <a:t>	</a:t>
            </a:r>
            <a:r>
              <a:rPr lang="pt-PT" sz="170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</a:rPr>
              <a:t>Nem sempre é simples encontrar locais disponíveis para fazer voluntariado, esta aplicação tem como objetivo simplificar o trabalho de procura (ações sociais) e uma promoção das suas ações de voluntariado, por parte das organizações. Seria algo simples, após aceder à nossa aplicação só teria de selecionar um local e a aplicação irá dar ao voluntario todas as ações de voluntariado existentes nessa localização.</a:t>
            </a:r>
            <a:endParaRPr lang="en-US" sz="1700" dirty="0">
              <a:effectLst/>
              <a:latin typeface="+mj-lt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pt-PT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842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DE446C-4DF9-44A5-B295-06C68BED24DE}"/>
              </a:ext>
            </a:extLst>
          </p:cNvPr>
          <p:cNvSpPr txBox="1"/>
          <p:nvPr/>
        </p:nvSpPr>
        <p:spPr>
          <a:xfrm>
            <a:off x="718994" y="5237611"/>
            <a:ext cx="1422184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Criar ação</a:t>
            </a:r>
            <a:endParaRPr lang="en-US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FCB03-ED3E-4ED4-9351-9B084960955E}"/>
              </a:ext>
            </a:extLst>
          </p:cNvPr>
          <p:cNvSpPr txBox="1"/>
          <p:nvPr/>
        </p:nvSpPr>
        <p:spPr>
          <a:xfrm>
            <a:off x="3512283" y="5237611"/>
            <a:ext cx="425469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Abandonar ação em participação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AA5F9-76B8-47C3-A384-52B19FE192CF}"/>
              </a:ext>
            </a:extLst>
          </p:cNvPr>
          <p:cNvSpPr txBox="1"/>
          <p:nvPr/>
        </p:nvSpPr>
        <p:spPr>
          <a:xfrm>
            <a:off x="9064306" y="5237611"/>
            <a:ext cx="242887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+mj-lt"/>
              </a:rPr>
              <a:t>Aderir a uma ação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5D3C1-788C-4769-AF87-21284D44A130}"/>
              </a:ext>
            </a:extLst>
          </p:cNvPr>
          <p:cNvSpPr/>
          <p:nvPr/>
        </p:nvSpPr>
        <p:spPr>
          <a:xfrm>
            <a:off x="598787" y="5112961"/>
            <a:ext cx="1694576" cy="706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07139-D933-4020-B8C3-6FDDE0E89599}"/>
              </a:ext>
            </a:extLst>
          </p:cNvPr>
          <p:cNvSpPr/>
          <p:nvPr/>
        </p:nvSpPr>
        <p:spPr>
          <a:xfrm>
            <a:off x="3195151" y="5115057"/>
            <a:ext cx="4908786" cy="706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7FD60-FD39-44C7-BD2D-4251682B8C11}"/>
              </a:ext>
            </a:extLst>
          </p:cNvPr>
          <p:cNvSpPr/>
          <p:nvPr/>
        </p:nvSpPr>
        <p:spPr>
          <a:xfrm>
            <a:off x="8788556" y="5132993"/>
            <a:ext cx="3065260" cy="706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D6E44B-4F84-42B8-BED2-04AB51C17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76" y="1782078"/>
            <a:ext cx="1391136" cy="12903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720FB2-DA78-4C71-93B7-5961A25E8381}"/>
              </a:ext>
            </a:extLst>
          </p:cNvPr>
          <p:cNvCxnSpPr>
            <a:stCxn id="11" idx="2"/>
            <a:endCxn id="8" idx="0"/>
          </p:cNvCxnSpPr>
          <p:nvPr/>
        </p:nvCxnSpPr>
        <p:spPr>
          <a:xfrm flipH="1">
            <a:off x="1446075" y="3072407"/>
            <a:ext cx="4203469" cy="2040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D42DAB-28BA-40CE-9D25-320650511547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5649544" y="3072407"/>
            <a:ext cx="0" cy="2042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C88EDF-F336-4B65-A182-4D3E7C31C126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5649544" y="3072407"/>
            <a:ext cx="4671642" cy="206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F7E744BC-B9AD-4801-B930-F7D0BBCB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>
                <a:solidFill>
                  <a:srgbClr val="2B8B34"/>
                </a:solidFill>
              </a:rPr>
              <a:t>O nosso objetivo:</a:t>
            </a:r>
            <a:endParaRPr lang="en-US" b="1" dirty="0">
              <a:solidFill>
                <a:srgbClr val="2B8B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57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3660DB-450B-4E3E-88A3-6A56391E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318" y="2064622"/>
            <a:ext cx="2962275" cy="2962275"/>
          </a:xfrm>
          <a:prstGeom prst="rect">
            <a:avLst/>
          </a:prstGeom>
        </p:spPr>
      </p:pic>
      <p:sp>
        <p:nvSpPr>
          <p:cNvPr id="8" name="CaixaDeTexto 12">
            <a:extLst>
              <a:ext uri="{FF2B5EF4-FFF2-40B4-BE49-F238E27FC236}">
                <a16:creationId xmlns:a16="http://schemas.microsoft.com/office/drawing/2014/main" id="{251131E6-663A-4C7E-A2FB-A705F2923955}"/>
              </a:ext>
            </a:extLst>
          </p:cNvPr>
          <p:cNvSpPr txBox="1"/>
          <p:nvPr/>
        </p:nvSpPr>
        <p:spPr>
          <a:xfrm>
            <a:off x="6238174" y="5931017"/>
            <a:ext cx="2024982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Nome do utilizador para fazer registo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AB10C421-AF3B-44D0-94D2-74397746185D}"/>
              </a:ext>
            </a:extLst>
          </p:cNvPr>
          <p:cNvSpPr txBox="1"/>
          <p:nvPr/>
        </p:nvSpPr>
        <p:spPr>
          <a:xfrm>
            <a:off x="9154626" y="5864242"/>
            <a:ext cx="1944005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Nome do utilizador para fazer login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0F2FBB21-1EA8-45FF-AA01-62A551E8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7" y="1976059"/>
            <a:ext cx="3147315" cy="4149793"/>
          </a:xfrm>
          <a:prstGeom prst="rect">
            <a:avLst/>
          </a:prstGeom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F1D923C-1EFF-4DA5-AD8D-AE9BE4C4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881" y="2114212"/>
            <a:ext cx="2962275" cy="29622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DE0FF-D290-4456-94B1-27612FFDBEFA}"/>
              </a:ext>
            </a:extLst>
          </p:cNvPr>
          <p:cNvCxnSpPr>
            <a:cxnSpLocks/>
          </p:cNvCxnSpPr>
          <p:nvPr/>
        </p:nvCxnSpPr>
        <p:spPr>
          <a:xfrm>
            <a:off x="9734435" y="3343275"/>
            <a:ext cx="214909" cy="2520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4A6D7DB-2963-407A-83AF-02A19A0A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5F9C3-DDE4-4E5D-BEA3-213A17782260}"/>
              </a:ext>
            </a:extLst>
          </p:cNvPr>
          <p:cNvSpPr txBox="1"/>
          <p:nvPr/>
        </p:nvSpPr>
        <p:spPr>
          <a:xfrm>
            <a:off x="525184" y="1329951"/>
            <a:ext cx="21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Página inicial</a:t>
            </a:r>
            <a:endParaRPr lang="en-US" dirty="0">
              <a:latin typeface="+mj-lt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1F4AA59-B4FC-4F76-BD27-264B682C1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64453" y="-78463"/>
            <a:ext cx="138153" cy="4526074"/>
          </a:xfrm>
          <a:prstGeom prst="bentConnector3">
            <a:avLst>
              <a:gd name="adj1" fmla="val -2355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1F71778-9901-4E71-9863-392B27479A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27376" y="-1739262"/>
            <a:ext cx="88563" cy="7795511"/>
          </a:xfrm>
          <a:prstGeom prst="bentConnector3">
            <a:avLst>
              <a:gd name="adj1" fmla="val -5861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FFF2EF-E2FC-4922-B350-B27E8ADD8CC7}"/>
              </a:ext>
            </a:extLst>
          </p:cNvPr>
          <p:cNvCxnSpPr>
            <a:cxnSpLocks/>
          </p:cNvCxnSpPr>
          <p:nvPr/>
        </p:nvCxnSpPr>
        <p:spPr>
          <a:xfrm>
            <a:off x="6543675" y="3429000"/>
            <a:ext cx="360464" cy="2502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025A423-BECE-40F4-A6FB-E84CD933E5C5}"/>
              </a:ext>
            </a:extLst>
          </p:cNvPr>
          <p:cNvSpPr txBox="1"/>
          <p:nvPr/>
        </p:nvSpPr>
        <p:spPr>
          <a:xfrm>
            <a:off x="7504916" y="1083359"/>
            <a:ext cx="21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Registo/Login</a:t>
            </a:r>
            <a:endParaRPr lang="en-US" dirty="0">
              <a:latin typeface="+mj-lt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9800940-1BE0-44EF-9B1D-6F71225A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963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AA1D475-AB97-414E-BAEC-BF44C547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33" y="1611875"/>
            <a:ext cx="8209160" cy="4617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402CEB-016C-4BAC-A33E-3C39DFC05C3A}"/>
              </a:ext>
            </a:extLst>
          </p:cNvPr>
          <p:cNvSpPr/>
          <p:nvPr/>
        </p:nvSpPr>
        <p:spPr>
          <a:xfrm>
            <a:off x="229883" y="3032215"/>
            <a:ext cx="1736521" cy="100667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53C06-E6DE-4100-A51F-E2EA00CD2F03}"/>
              </a:ext>
            </a:extLst>
          </p:cNvPr>
          <p:cNvSpPr txBox="1"/>
          <p:nvPr/>
        </p:nvSpPr>
        <p:spPr>
          <a:xfrm>
            <a:off x="406634" y="3047442"/>
            <a:ext cx="1400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local onde deseja procurar ações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FFEB1-8147-44A9-AE03-348F5276239E}"/>
              </a:ext>
            </a:extLst>
          </p:cNvPr>
          <p:cNvSpPr/>
          <p:nvPr/>
        </p:nvSpPr>
        <p:spPr>
          <a:xfrm>
            <a:off x="229883" y="4789709"/>
            <a:ext cx="1736520" cy="110734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B4B1A4-AD4A-4558-9CC1-EF4C9E44441F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1966404" y="2559018"/>
            <a:ext cx="3481896" cy="97653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64EED-7979-4C59-AC7B-AA7A4E6A46B1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1966403" y="2559018"/>
            <a:ext cx="4468175" cy="278436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BE8F3-813E-4BED-8690-D4BEE4F5224C}"/>
              </a:ext>
            </a:extLst>
          </p:cNvPr>
          <p:cNvCxnSpPr>
            <a:cxnSpLocks/>
          </p:cNvCxnSpPr>
          <p:nvPr/>
        </p:nvCxnSpPr>
        <p:spPr>
          <a:xfrm>
            <a:off x="7534275" y="2562603"/>
            <a:ext cx="2901630" cy="112150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632E6E-92EE-4361-ABCD-EC770151F91E}"/>
              </a:ext>
            </a:extLst>
          </p:cNvPr>
          <p:cNvCxnSpPr>
            <a:cxnSpLocks/>
          </p:cNvCxnSpPr>
          <p:nvPr/>
        </p:nvCxnSpPr>
        <p:spPr>
          <a:xfrm>
            <a:off x="9763125" y="5373836"/>
            <a:ext cx="890893" cy="52322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8C372C-0F32-4EBB-B021-EF22C7A5458A}"/>
              </a:ext>
            </a:extLst>
          </p:cNvPr>
          <p:cNvCxnSpPr>
            <a:cxnSpLocks/>
          </p:cNvCxnSpPr>
          <p:nvPr/>
        </p:nvCxnSpPr>
        <p:spPr>
          <a:xfrm>
            <a:off x="9588616" y="1867089"/>
            <a:ext cx="1065402" cy="98516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AECD24-78CC-4539-B8F8-A5ACA95C05B8}"/>
              </a:ext>
            </a:extLst>
          </p:cNvPr>
          <p:cNvSpPr txBox="1"/>
          <p:nvPr/>
        </p:nvSpPr>
        <p:spPr>
          <a:xfrm>
            <a:off x="266373" y="4974050"/>
            <a:ext cx="1644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data que deseja ver as ações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CaixaDeTexto 21">
            <a:extLst>
              <a:ext uri="{FF2B5EF4-FFF2-40B4-BE49-F238E27FC236}">
                <a16:creationId xmlns:a16="http://schemas.microsoft.com/office/drawing/2014/main" id="{FE9D5EF6-ADBF-48EC-BE30-2A09C9D24BCE}"/>
              </a:ext>
            </a:extLst>
          </p:cNvPr>
          <p:cNvSpPr txBox="1"/>
          <p:nvPr/>
        </p:nvSpPr>
        <p:spPr>
          <a:xfrm>
            <a:off x="10199093" y="3733115"/>
            <a:ext cx="1586273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procurar ações</a:t>
            </a:r>
          </a:p>
        </p:txBody>
      </p:sp>
      <p:sp>
        <p:nvSpPr>
          <p:cNvPr id="15" name="CaixaDeTexto 22">
            <a:extLst>
              <a:ext uri="{FF2B5EF4-FFF2-40B4-BE49-F238E27FC236}">
                <a16:creationId xmlns:a16="http://schemas.microsoft.com/office/drawing/2014/main" id="{688FFF64-6FEA-4F7E-B7CB-58BFAF2EFAB9}"/>
              </a:ext>
            </a:extLst>
          </p:cNvPr>
          <p:cNvSpPr txBox="1"/>
          <p:nvPr/>
        </p:nvSpPr>
        <p:spPr>
          <a:xfrm>
            <a:off x="10291931" y="2886249"/>
            <a:ext cx="1359016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Nome do utilizador</a:t>
            </a:r>
          </a:p>
        </p:txBody>
      </p:sp>
      <p:sp>
        <p:nvSpPr>
          <p:cNvPr id="16" name="CaixaDeTexto 23">
            <a:extLst>
              <a:ext uri="{FF2B5EF4-FFF2-40B4-BE49-F238E27FC236}">
                <a16:creationId xmlns:a16="http://schemas.microsoft.com/office/drawing/2014/main" id="{749B6D62-BB74-4295-B3A2-529D8E21E7E8}"/>
              </a:ext>
            </a:extLst>
          </p:cNvPr>
          <p:cNvSpPr txBox="1"/>
          <p:nvPr/>
        </p:nvSpPr>
        <p:spPr>
          <a:xfrm>
            <a:off x="10435905" y="5956415"/>
            <a:ext cx="1716683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Mapa com ações </a:t>
            </a:r>
          </a:p>
        </p:txBody>
      </p:sp>
      <p:sp>
        <p:nvSpPr>
          <p:cNvPr id="17" name="CaixaDeTexto 18">
            <a:extLst>
              <a:ext uri="{FF2B5EF4-FFF2-40B4-BE49-F238E27FC236}">
                <a16:creationId xmlns:a16="http://schemas.microsoft.com/office/drawing/2014/main" id="{F5FDDD5D-1BFD-4127-96AD-30FEDD6C4ABB}"/>
              </a:ext>
            </a:extLst>
          </p:cNvPr>
          <p:cNvSpPr txBox="1"/>
          <p:nvPr/>
        </p:nvSpPr>
        <p:spPr>
          <a:xfrm>
            <a:off x="3618447" y="6399316"/>
            <a:ext cx="2611266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participar na ação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EE4DB1D3-1C8A-46C7-8B78-97239FAB6739}"/>
              </a:ext>
            </a:extLst>
          </p:cNvPr>
          <p:cNvSpPr txBox="1"/>
          <p:nvPr/>
        </p:nvSpPr>
        <p:spPr>
          <a:xfrm>
            <a:off x="6866472" y="6399316"/>
            <a:ext cx="2611266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mais informações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85ADE0-C380-4AEE-8EF7-A19FDE256FB9}"/>
              </a:ext>
            </a:extLst>
          </p:cNvPr>
          <p:cNvCxnSpPr>
            <a:endCxn id="17" idx="0"/>
          </p:cNvCxnSpPr>
          <p:nvPr/>
        </p:nvCxnSpPr>
        <p:spPr>
          <a:xfrm flipH="1">
            <a:off x="4924080" y="5343382"/>
            <a:ext cx="1942392" cy="10559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CC47F-003F-4FCD-82B0-73D110FE0FDA}"/>
              </a:ext>
            </a:extLst>
          </p:cNvPr>
          <p:cNvCxnSpPr>
            <a:endCxn id="18" idx="0"/>
          </p:cNvCxnSpPr>
          <p:nvPr/>
        </p:nvCxnSpPr>
        <p:spPr>
          <a:xfrm>
            <a:off x="7639050" y="5343382"/>
            <a:ext cx="533055" cy="10559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CFF8E86-789E-40BC-A399-617667D393D2}"/>
              </a:ext>
            </a:extLst>
          </p:cNvPr>
          <p:cNvSpPr/>
          <p:nvPr/>
        </p:nvSpPr>
        <p:spPr>
          <a:xfrm>
            <a:off x="7905577" y="4410075"/>
            <a:ext cx="1857548" cy="181945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9CCAAF-26BB-4410-A285-86B71976D4CA}"/>
              </a:ext>
            </a:extLst>
          </p:cNvPr>
          <p:cNvSpPr txBox="1"/>
          <p:nvPr/>
        </p:nvSpPr>
        <p:spPr>
          <a:xfrm>
            <a:off x="4622684" y="894786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Visão do voluntario</a:t>
            </a:r>
            <a:endParaRPr lang="en-US" dirty="0">
              <a:latin typeface="+mj-l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69A885A-FDF8-4071-A260-B7FB3B29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39C1886-118D-495C-A919-2B1D91D3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5525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506C0A2-D18D-43F2-82A8-36168E9A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7" y="1540001"/>
            <a:ext cx="8583075" cy="4827980"/>
          </a:xfrm>
          <a:prstGeom prst="rect">
            <a:avLst/>
          </a:prstGeom>
        </p:spPr>
      </p:pic>
      <p:sp>
        <p:nvSpPr>
          <p:cNvPr id="5" name="CaixaDeTexto 18">
            <a:extLst>
              <a:ext uri="{FF2B5EF4-FFF2-40B4-BE49-F238E27FC236}">
                <a16:creationId xmlns:a16="http://schemas.microsoft.com/office/drawing/2014/main" id="{FB0C8D31-CE11-473B-88F7-C3B8664500B5}"/>
              </a:ext>
            </a:extLst>
          </p:cNvPr>
          <p:cNvSpPr txBox="1"/>
          <p:nvPr/>
        </p:nvSpPr>
        <p:spPr>
          <a:xfrm>
            <a:off x="10123659" y="2965850"/>
            <a:ext cx="1487316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procurar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7330DB-2437-472F-B0CA-CA9859A6669B}"/>
              </a:ext>
            </a:extLst>
          </p:cNvPr>
          <p:cNvCxnSpPr>
            <a:endCxn id="5" idx="1"/>
          </p:cNvCxnSpPr>
          <p:nvPr/>
        </p:nvCxnSpPr>
        <p:spPr>
          <a:xfrm>
            <a:off x="7153275" y="2447925"/>
            <a:ext cx="2970384" cy="67181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A3C25DB-B6FE-4886-B63D-6BF326AB9455}"/>
              </a:ext>
            </a:extLst>
          </p:cNvPr>
          <p:cNvSpPr/>
          <p:nvPr/>
        </p:nvSpPr>
        <p:spPr>
          <a:xfrm>
            <a:off x="4943475" y="2152650"/>
            <a:ext cx="1152525" cy="57150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765DE-DBE6-4DA7-96AB-8554562A9E37}"/>
              </a:ext>
            </a:extLst>
          </p:cNvPr>
          <p:cNvCxnSpPr/>
          <p:nvPr/>
        </p:nvCxnSpPr>
        <p:spPr>
          <a:xfrm>
            <a:off x="5514975" y="2724150"/>
            <a:ext cx="5015373" cy="206692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18">
            <a:extLst>
              <a:ext uri="{FF2B5EF4-FFF2-40B4-BE49-F238E27FC236}">
                <a16:creationId xmlns:a16="http://schemas.microsoft.com/office/drawing/2014/main" id="{21F90E8B-146F-4596-9908-5C523A240B1F}"/>
              </a:ext>
            </a:extLst>
          </p:cNvPr>
          <p:cNvSpPr txBox="1"/>
          <p:nvPr/>
        </p:nvSpPr>
        <p:spPr>
          <a:xfrm>
            <a:off x="10490872" y="4637186"/>
            <a:ext cx="1487316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tipo das suas ações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66C47-B43F-4FDA-BEFB-0AC5B6C13ABF}"/>
              </a:ext>
            </a:extLst>
          </p:cNvPr>
          <p:cNvCxnSpPr>
            <a:cxnSpLocks/>
          </p:cNvCxnSpPr>
          <p:nvPr/>
        </p:nvCxnSpPr>
        <p:spPr>
          <a:xfrm>
            <a:off x="6429375" y="5410899"/>
            <a:ext cx="0" cy="102800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886406-EE67-48E0-8E1D-75DC9D00195F}"/>
              </a:ext>
            </a:extLst>
          </p:cNvPr>
          <p:cNvCxnSpPr>
            <a:cxnSpLocks/>
          </p:cNvCxnSpPr>
          <p:nvPr/>
        </p:nvCxnSpPr>
        <p:spPr>
          <a:xfrm>
            <a:off x="7474591" y="5410899"/>
            <a:ext cx="935984" cy="102800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8">
            <a:extLst>
              <a:ext uri="{FF2B5EF4-FFF2-40B4-BE49-F238E27FC236}">
                <a16:creationId xmlns:a16="http://schemas.microsoft.com/office/drawing/2014/main" id="{F6DDB6E5-36E9-4A13-AEBD-FFF1F9FB1D6C}"/>
              </a:ext>
            </a:extLst>
          </p:cNvPr>
          <p:cNvSpPr txBox="1"/>
          <p:nvPr/>
        </p:nvSpPr>
        <p:spPr>
          <a:xfrm>
            <a:off x="5088273" y="6445334"/>
            <a:ext cx="2682203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abandonar ação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9E273E30-3B3B-4DEE-84D5-4B3E601986BF}"/>
              </a:ext>
            </a:extLst>
          </p:cNvPr>
          <p:cNvSpPr txBox="1"/>
          <p:nvPr/>
        </p:nvSpPr>
        <p:spPr>
          <a:xfrm>
            <a:off x="8396747" y="6293045"/>
            <a:ext cx="2796087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mais informações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1769E-9471-42AA-A5D1-EAF70870488B}"/>
              </a:ext>
            </a:extLst>
          </p:cNvPr>
          <p:cNvSpPr txBox="1"/>
          <p:nvPr/>
        </p:nvSpPr>
        <p:spPr>
          <a:xfrm>
            <a:off x="4622684" y="894786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Visão do voluntario</a:t>
            </a:r>
            <a:endParaRPr lang="en-US" dirty="0">
              <a:latin typeface="+mj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22C4765-A345-4277-B13F-1673862B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82F2ABC-7AB6-42C3-B3DB-E203F487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088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343CD904-1B04-4766-9536-C7F26AD2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96" y="2240527"/>
            <a:ext cx="7756607" cy="4363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9">
            <a:extLst>
              <a:ext uri="{FF2B5EF4-FFF2-40B4-BE49-F238E27FC236}">
                <a16:creationId xmlns:a16="http://schemas.microsoft.com/office/drawing/2014/main" id="{59780501-C8D9-4418-A595-5177D510D424}"/>
              </a:ext>
            </a:extLst>
          </p:cNvPr>
          <p:cNvSpPr txBox="1"/>
          <p:nvPr/>
        </p:nvSpPr>
        <p:spPr>
          <a:xfrm>
            <a:off x="2581152" y="1660974"/>
            <a:ext cx="23833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data de início da ação</a:t>
            </a:r>
          </a:p>
        </p:txBody>
      </p:sp>
      <p:sp>
        <p:nvSpPr>
          <p:cNvPr id="9" name="CaixaDeTexto 11">
            <a:extLst>
              <a:ext uri="{FF2B5EF4-FFF2-40B4-BE49-F238E27FC236}">
                <a16:creationId xmlns:a16="http://schemas.microsoft.com/office/drawing/2014/main" id="{43084C23-837F-4E32-B837-B1BDCAAAC0E2}"/>
              </a:ext>
            </a:extLst>
          </p:cNvPr>
          <p:cNvSpPr txBox="1"/>
          <p:nvPr/>
        </p:nvSpPr>
        <p:spPr>
          <a:xfrm>
            <a:off x="168550" y="4343688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local da ação</a:t>
            </a:r>
          </a:p>
        </p:txBody>
      </p:sp>
      <p:sp>
        <p:nvSpPr>
          <p:cNvPr id="10" name="CaixaDeTexto 14">
            <a:extLst>
              <a:ext uri="{FF2B5EF4-FFF2-40B4-BE49-F238E27FC236}">
                <a16:creationId xmlns:a16="http://schemas.microsoft.com/office/drawing/2014/main" id="{02430014-3C11-4D64-818A-65450FE7A802}"/>
              </a:ext>
            </a:extLst>
          </p:cNvPr>
          <p:cNvSpPr txBox="1"/>
          <p:nvPr/>
        </p:nvSpPr>
        <p:spPr>
          <a:xfrm>
            <a:off x="10362193" y="5344888"/>
            <a:ext cx="1529709" cy="738664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de mais informações sobre a ação</a:t>
            </a:r>
          </a:p>
        </p:txBody>
      </p:sp>
      <p:sp>
        <p:nvSpPr>
          <p:cNvPr id="11" name="CaixaDeTexto 16">
            <a:extLst>
              <a:ext uri="{FF2B5EF4-FFF2-40B4-BE49-F238E27FC236}">
                <a16:creationId xmlns:a16="http://schemas.microsoft.com/office/drawing/2014/main" id="{4397DAEA-71DB-45EE-A46C-8995D62F83F4}"/>
              </a:ext>
            </a:extLst>
          </p:cNvPr>
          <p:cNvSpPr txBox="1"/>
          <p:nvPr/>
        </p:nvSpPr>
        <p:spPr>
          <a:xfrm>
            <a:off x="9178415" y="1539219"/>
            <a:ext cx="2383324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data de fim da ação</a:t>
            </a:r>
          </a:p>
        </p:txBody>
      </p:sp>
      <p:sp>
        <p:nvSpPr>
          <p:cNvPr id="12" name="CaixaDeTexto 18">
            <a:extLst>
              <a:ext uri="{FF2B5EF4-FFF2-40B4-BE49-F238E27FC236}">
                <a16:creationId xmlns:a16="http://schemas.microsoft.com/office/drawing/2014/main" id="{820C9D5F-BE8E-444E-9BBD-0AD3C9B18C7F}"/>
              </a:ext>
            </a:extLst>
          </p:cNvPr>
          <p:cNvSpPr txBox="1"/>
          <p:nvPr/>
        </p:nvSpPr>
        <p:spPr>
          <a:xfrm>
            <a:off x="168550" y="2380679"/>
            <a:ext cx="152970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hora de início da ação</a:t>
            </a:r>
          </a:p>
        </p:txBody>
      </p: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EEA72B22-AB63-469F-87B1-5A6A1CEB17F3}"/>
              </a:ext>
            </a:extLst>
          </p:cNvPr>
          <p:cNvSpPr txBox="1"/>
          <p:nvPr/>
        </p:nvSpPr>
        <p:spPr>
          <a:xfrm>
            <a:off x="5228180" y="1627826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tipo de ação</a:t>
            </a:r>
          </a:p>
        </p:txBody>
      </p:sp>
      <p:sp>
        <p:nvSpPr>
          <p:cNvPr id="14" name="CaixaDeTexto 24">
            <a:extLst>
              <a:ext uri="{FF2B5EF4-FFF2-40B4-BE49-F238E27FC236}">
                <a16:creationId xmlns:a16="http://schemas.microsoft.com/office/drawing/2014/main" id="{4345DD9E-226E-434F-BEDD-7A00D61B0D89}"/>
              </a:ext>
            </a:extLst>
          </p:cNvPr>
          <p:cNvSpPr txBox="1"/>
          <p:nvPr/>
        </p:nvSpPr>
        <p:spPr>
          <a:xfrm>
            <a:off x="168550" y="6065017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criar ação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D7917-EA83-4E76-B81C-37745C879DAF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1515094" y="4605298"/>
            <a:ext cx="3050859" cy="57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317EFB-9744-43BD-A638-49BA6B20882C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1766727" y="5454777"/>
            <a:ext cx="2767174" cy="82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01A2C6-2881-41D7-9FE5-E178B4AFC3C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515094" y="6304256"/>
            <a:ext cx="4386358" cy="22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976FD-792E-452F-8AF0-575FB9F10EC1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1766727" y="3732244"/>
            <a:ext cx="2767174" cy="1109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8F7458-3393-4EE2-B7A3-7C5D852432B6}"/>
              </a:ext>
            </a:extLst>
          </p:cNvPr>
          <p:cNvCxnSpPr>
            <a:endCxn id="10" idx="1"/>
          </p:cNvCxnSpPr>
          <p:nvPr/>
        </p:nvCxnSpPr>
        <p:spPr>
          <a:xfrm>
            <a:off x="8353425" y="5141076"/>
            <a:ext cx="2008768" cy="573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2C8FA0-A47D-47D0-AD4E-EF1D8700423F}"/>
              </a:ext>
            </a:extLst>
          </p:cNvPr>
          <p:cNvCxnSpPr/>
          <p:nvPr/>
        </p:nvCxnSpPr>
        <p:spPr>
          <a:xfrm>
            <a:off x="7705725" y="4165600"/>
            <a:ext cx="923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EBAA17-A958-44C9-9076-6BFB8A64E4ED}"/>
              </a:ext>
            </a:extLst>
          </p:cNvPr>
          <p:cNvCxnSpPr/>
          <p:nvPr/>
        </p:nvCxnSpPr>
        <p:spPr>
          <a:xfrm>
            <a:off x="7458075" y="4500489"/>
            <a:ext cx="15671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E5DC0E-CB5F-4F0A-B053-96ADAD4C6A99}"/>
              </a:ext>
            </a:extLst>
          </p:cNvPr>
          <p:cNvCxnSpPr/>
          <p:nvPr/>
        </p:nvCxnSpPr>
        <p:spPr>
          <a:xfrm flipV="1">
            <a:off x="9025254" y="3447830"/>
            <a:ext cx="0" cy="1052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4D7DD-D808-4B2A-9D0F-81924B7CFDA3}"/>
              </a:ext>
            </a:extLst>
          </p:cNvPr>
          <p:cNvCxnSpPr/>
          <p:nvPr/>
        </p:nvCxnSpPr>
        <p:spPr>
          <a:xfrm>
            <a:off x="9025254" y="3447830"/>
            <a:ext cx="1122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A2A218-F6CF-49DA-AC89-BF9DC545755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29650" y="1800829"/>
            <a:ext cx="548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F208A-5D05-4536-886D-E8CB0EB5FF56}"/>
              </a:ext>
            </a:extLst>
          </p:cNvPr>
          <p:cNvCxnSpPr>
            <a:cxnSpLocks/>
          </p:cNvCxnSpPr>
          <p:nvPr/>
        </p:nvCxnSpPr>
        <p:spPr>
          <a:xfrm flipV="1">
            <a:off x="8629650" y="1800829"/>
            <a:ext cx="0" cy="236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D8A09D-32C1-445D-8F69-F9C4240474CF}"/>
              </a:ext>
            </a:extLst>
          </p:cNvPr>
          <p:cNvCxnSpPr>
            <a:endCxn id="13" idx="2"/>
          </p:cNvCxnSpPr>
          <p:nvPr/>
        </p:nvCxnSpPr>
        <p:spPr>
          <a:xfrm flipH="1" flipV="1">
            <a:off x="5901452" y="2151046"/>
            <a:ext cx="1032748" cy="1666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C633DA-0F1A-4FDA-A957-8D0BD432E6ED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3772814" y="2184194"/>
            <a:ext cx="827761" cy="1981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91589-E4D5-49DC-BD60-5C0C85529E78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698259" y="2750011"/>
            <a:ext cx="2902316" cy="1796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0">
            <a:extLst>
              <a:ext uri="{FF2B5EF4-FFF2-40B4-BE49-F238E27FC236}">
                <a16:creationId xmlns:a16="http://schemas.microsoft.com/office/drawing/2014/main" id="{29243046-891B-4F1A-9547-E88286D4E1D7}"/>
              </a:ext>
            </a:extLst>
          </p:cNvPr>
          <p:cNvSpPr txBox="1"/>
          <p:nvPr/>
        </p:nvSpPr>
        <p:spPr>
          <a:xfrm>
            <a:off x="10147381" y="3190435"/>
            <a:ext cx="1959334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hora de fim da ação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08EA1-9811-4D0A-BEF8-D1FB5F2673A3}"/>
              </a:ext>
            </a:extLst>
          </p:cNvPr>
          <p:cNvSpPr txBox="1"/>
          <p:nvPr/>
        </p:nvSpPr>
        <p:spPr>
          <a:xfrm>
            <a:off x="4364548" y="916486"/>
            <a:ext cx="398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Página da organização(criar ações)</a:t>
            </a:r>
            <a:endParaRPr lang="en-US" dirty="0">
              <a:latin typeface="+mj-lt"/>
            </a:endParaRPr>
          </a:p>
        </p:txBody>
      </p:sp>
      <p:sp>
        <p:nvSpPr>
          <p:cNvPr id="36" name="CaixaDeTexto 22">
            <a:extLst>
              <a:ext uri="{FF2B5EF4-FFF2-40B4-BE49-F238E27FC236}">
                <a16:creationId xmlns:a16="http://schemas.microsoft.com/office/drawing/2014/main" id="{DF35000C-4091-468B-89CF-9AF3FA7BDE38}"/>
              </a:ext>
            </a:extLst>
          </p:cNvPr>
          <p:cNvSpPr txBox="1"/>
          <p:nvPr/>
        </p:nvSpPr>
        <p:spPr>
          <a:xfrm>
            <a:off x="168550" y="5085445"/>
            <a:ext cx="15981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número máximo de pessoas por ação</a:t>
            </a:r>
          </a:p>
        </p:txBody>
      </p:sp>
      <p:sp>
        <p:nvSpPr>
          <p:cNvPr id="37" name="CaixaDeTexto 23">
            <a:extLst>
              <a:ext uri="{FF2B5EF4-FFF2-40B4-BE49-F238E27FC236}">
                <a16:creationId xmlns:a16="http://schemas.microsoft.com/office/drawing/2014/main" id="{59E96565-BD34-49CB-9591-AF039BAEDE1F}"/>
              </a:ext>
            </a:extLst>
          </p:cNvPr>
          <p:cNvSpPr txBox="1"/>
          <p:nvPr/>
        </p:nvSpPr>
        <p:spPr>
          <a:xfrm>
            <a:off x="168550" y="3362912"/>
            <a:ext cx="15981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email relacionado com a da ação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C663792-D666-4F32-A74E-850EA27C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60" y="2805945"/>
            <a:ext cx="449183" cy="290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5586FE2C-2006-4BA0-8E1B-6037FECB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0DE65F8-BB17-4F2D-BBA1-7B2CB97E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5781" y="6327975"/>
            <a:ext cx="2743200" cy="365125"/>
          </a:xfrm>
          <a:ln>
            <a:noFill/>
          </a:ln>
        </p:spPr>
        <p:txBody>
          <a:bodyPr/>
          <a:lstStyle/>
          <a:p>
            <a:fld id="{5C3837F8-173F-4D5E-8CAD-0A5EB7BA569C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788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F80AE4-9289-4E9A-A326-EE2770C0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A83603-25FE-43BF-855D-112D6068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59" y="1409700"/>
            <a:ext cx="8559800" cy="4814888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1C26B49-C990-492C-918A-D57EFBFD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8</a:t>
            </a:fld>
            <a:endParaRPr lang="pt-PT" dirty="0"/>
          </a:p>
        </p:txBody>
      </p:sp>
      <p:sp>
        <p:nvSpPr>
          <p:cNvPr id="7" name="CaixaDeTexto 24">
            <a:extLst>
              <a:ext uri="{FF2B5EF4-FFF2-40B4-BE49-F238E27FC236}">
                <a16:creationId xmlns:a16="http://schemas.microsoft.com/office/drawing/2014/main" id="{3A7A7769-A72A-47E4-989E-747AF5C4EE27}"/>
              </a:ext>
            </a:extLst>
          </p:cNvPr>
          <p:cNvSpPr txBox="1"/>
          <p:nvPr/>
        </p:nvSpPr>
        <p:spPr>
          <a:xfrm>
            <a:off x="1267509" y="6065017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sair da ação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66AAF0-3647-4CD9-951F-29157C39A6D9}"/>
              </a:ext>
            </a:extLst>
          </p:cNvPr>
          <p:cNvCxnSpPr>
            <a:endCxn id="7" idx="3"/>
          </p:cNvCxnSpPr>
          <p:nvPr/>
        </p:nvCxnSpPr>
        <p:spPr>
          <a:xfrm flipH="1">
            <a:off x="2614053" y="5654180"/>
            <a:ext cx="4516590" cy="672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B41758-1127-40E6-AFBC-6DD1B9457C5D}"/>
              </a:ext>
            </a:extLst>
          </p:cNvPr>
          <p:cNvSpPr/>
          <p:nvPr/>
        </p:nvSpPr>
        <p:spPr>
          <a:xfrm>
            <a:off x="4345499" y="2530475"/>
            <a:ext cx="2323751" cy="2642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B1E303-39B1-4538-B911-E1537ADB6353}"/>
              </a:ext>
            </a:extLst>
          </p:cNvPr>
          <p:cNvCxnSpPr>
            <a:cxnSpLocks/>
            <a:stCxn id="9" idx="0"/>
          </p:cNvCxnSpPr>
          <p:nvPr/>
        </p:nvCxnSpPr>
        <p:spPr>
          <a:xfrm flipH="1">
            <a:off x="2231473" y="2530475"/>
            <a:ext cx="3275902" cy="1009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24">
            <a:extLst>
              <a:ext uri="{FF2B5EF4-FFF2-40B4-BE49-F238E27FC236}">
                <a16:creationId xmlns:a16="http://schemas.microsoft.com/office/drawing/2014/main" id="{BF2117FD-6AA1-42E0-924D-66B637045F44}"/>
              </a:ext>
            </a:extLst>
          </p:cNvPr>
          <p:cNvSpPr txBox="1"/>
          <p:nvPr/>
        </p:nvSpPr>
        <p:spPr>
          <a:xfrm>
            <a:off x="717141" y="3293924"/>
            <a:ext cx="151433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Informação associada à ação</a:t>
            </a:r>
          </a:p>
        </p:txBody>
      </p:sp>
    </p:spTree>
    <p:extLst>
      <p:ext uri="{BB962C8B-B14F-4D97-AF65-F5344CB8AC3E}">
        <p14:creationId xmlns:p14="http://schemas.microsoft.com/office/powerpoint/2010/main" val="363664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C88114A-9EFC-42FD-AFE4-1A721A43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Poster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B3E7752-A5D7-4D5A-91D8-4A1333AB6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46" y="1101011"/>
            <a:ext cx="3931555" cy="55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7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348</Words>
  <Application>Microsoft Office PowerPoint</Application>
  <PresentationFormat>Widescreen</PresentationFormat>
  <Paragraphs>64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Introdução</vt:lpstr>
      <vt:lpstr>O nosso objetivo:</vt:lpstr>
      <vt:lpstr>Design Interface  </vt:lpstr>
      <vt:lpstr>Design Interface  </vt:lpstr>
      <vt:lpstr>Design Interface  </vt:lpstr>
      <vt:lpstr>Design Interface  </vt:lpstr>
      <vt:lpstr>Design Interface  </vt:lpstr>
      <vt:lpstr>Poster</vt:lpstr>
      <vt:lpstr>Video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Andre Matias Trindade Minhalma</dc:creator>
  <cp:lastModifiedBy>Jorge Andre Matias Trindade Minhalma</cp:lastModifiedBy>
  <cp:revision>10</cp:revision>
  <dcterms:created xsi:type="dcterms:W3CDTF">2021-02-04T21:06:48Z</dcterms:created>
  <dcterms:modified xsi:type="dcterms:W3CDTF">2021-02-04T22:29:00Z</dcterms:modified>
</cp:coreProperties>
</file>